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57" r:id="rId5"/>
    <p:sldId id="258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4C2"/>
    <a:srgbClr val="487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221" autoAdjust="0"/>
  </p:normalViewPr>
  <p:slideViewPr>
    <p:cSldViewPr snapToGrid="0">
      <p:cViewPr>
        <p:scale>
          <a:sx n="90" d="100"/>
          <a:sy n="90" d="100"/>
        </p:scale>
        <p:origin x="12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C2BE7-0B39-42FA-8C90-C7A01D08CE71}" type="datetimeFigureOut">
              <a:rPr kumimoji="1" lang="ja-JP" altLang="en-US" smtClean="0"/>
              <a:t>2017/5/25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774E-6365-4A90-A2AF-1A1424D34D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0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47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100" dirty="0" smtClean="0"/>
              <a:t>アマゾンや楽天などの</a:t>
            </a:r>
            <a:r>
              <a:rPr kumimoji="1" lang="en-US" altLang="ja-JP" sz="1100" dirty="0" smtClean="0"/>
              <a:t>EC</a:t>
            </a:r>
            <a:r>
              <a:rPr kumimoji="1" lang="ja-JP" altLang="en-US" sz="1100" dirty="0" smtClean="0"/>
              <a:t>サイト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で、商品を購入するときに、</a:t>
            </a:r>
            <a:r>
              <a:rPr kumimoji="1" lang="en-US" altLang="ja-JP" sz="1100" dirty="0" smtClean="0"/>
              <a:t>VR</a:t>
            </a:r>
            <a:r>
              <a:rPr kumimoji="1" lang="ja-JP" altLang="en-US" sz="1100" dirty="0" smtClean="0"/>
              <a:t>で実際に商品を見ることができたら？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ちょっと</a:t>
            </a:r>
            <a:r>
              <a:rPr kumimoji="1" lang="ja-JP" altLang="en-US" sz="1100" dirty="0" smtClean="0"/>
              <a:t>積極的な服屋の店員さん</a:t>
            </a:r>
            <a:endParaRPr kumimoji="1" lang="en-US" altLang="ja-JP" sz="11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7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類似の研究として、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PARCO</a:t>
            </a:r>
            <a:r>
              <a:rPr kumimoji="1" lang="ja-JP" altLang="en-US" dirty="0" smtClean="0"/>
              <a:t>というものがありました</a:t>
            </a:r>
            <a:r>
              <a:rPr kumimoji="1" lang="ja-JP" altLang="en-US" dirty="0" smtClean="0"/>
              <a:t>。まず既存のものを見てイメージをつかんで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公開が終了していて、あまり情報は得られなかった。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操作性、酔いの問題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5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ざっくり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97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PARCO</a:t>
            </a:r>
            <a:r>
              <a:rPr kumimoji="1" lang="ja-JP" altLang="en-US" dirty="0" smtClean="0"/>
              <a:t>には無かったコントローラーを取り入れる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「他にもこんな機能があれば」みたいなの募集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88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研究とは関係ないけど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コンテンツを開発するうえで最低限気を付けないといけないこと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5774E-6365-4A90-A2AF-1A1424D34D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79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lang="ja-JP" altLang="en-US" dirty="0" smtClean="0"/>
              <a:t>ショッピング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山崎 孝太</a:t>
            </a:r>
            <a:endParaRPr kumimoji="1" lang="en-US" altLang="ja-JP" dirty="0" smtClean="0"/>
          </a:p>
          <a:p>
            <a:r>
              <a:rPr lang="ja-JP" altLang="en-US" dirty="0" smtClean="0"/>
              <a:t>稲星 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26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ショッピング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EC</a:t>
            </a:r>
            <a:r>
              <a:rPr kumimoji="1" lang="ja-JP" altLang="en-US" dirty="0" smtClean="0"/>
              <a:t>サイトでの商品購入時に、実際に商品を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見ることが</a:t>
            </a:r>
            <a:r>
              <a:rPr kumimoji="1" lang="ja-JP" altLang="en-US" dirty="0" smtClean="0"/>
              <a:t>できたらいいんじゃないか？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45" y="2666999"/>
            <a:ext cx="3048000" cy="27432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1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類似</a:t>
            </a:r>
            <a:r>
              <a:rPr kumimoji="1" lang="ja-JP" altLang="en-US" dirty="0" smtClean="0"/>
              <a:t>の研究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VR</a:t>
            </a:r>
            <a:r>
              <a:rPr lang="ja-JP" altLang="en-US" dirty="0" smtClean="0"/>
              <a:t> </a:t>
            </a:r>
            <a:r>
              <a:rPr lang="en-US" altLang="ja-JP" dirty="0" smtClean="0"/>
              <a:t>PARCO</a:t>
            </a:r>
          </a:p>
          <a:p>
            <a:r>
              <a:rPr lang="ja-JP" altLang="en-US" dirty="0" smtClean="0"/>
              <a:t>公開終了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https://vr-parco.jp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36" y="1792521"/>
            <a:ext cx="5781675" cy="874478"/>
          </a:xfrm>
          <a:prstGeom prst="rect">
            <a:avLst/>
          </a:prstGeom>
          <a:ln w="25400" cap="sq">
            <a:solidFill>
              <a:schemeClr val="tx1"/>
            </a:solidFill>
            <a:bevel/>
          </a:ln>
        </p:spPr>
      </p:pic>
      <p:pic>
        <p:nvPicPr>
          <p:cNvPr id="5" name="図 4" descr="http://shopping-tribe.com/wp-content/uploads/2017/03/parco1-700x404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8173" y="2842575"/>
            <a:ext cx="4711702" cy="2948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1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完成イメージ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24665"/>
            <a:ext cx="2925032" cy="3124200"/>
          </a:xfrm>
          <a:solidFill>
            <a:schemeClr val="tx1">
              <a:lumMod val="85000"/>
            </a:schemeClr>
          </a:solidFill>
        </p:spPr>
      </p:pic>
      <p:sp>
        <p:nvSpPr>
          <p:cNvPr id="6" name="正方形/長方形 5"/>
          <p:cNvSpPr/>
          <p:nvPr/>
        </p:nvSpPr>
        <p:spPr>
          <a:xfrm>
            <a:off x="5266267" y="1803400"/>
            <a:ext cx="6068483" cy="3945465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562600" y="2108200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服</a:t>
            </a:r>
            <a:endParaRPr kumimoji="1" lang="en-US" altLang="ja-JP" dirty="0" smtClean="0"/>
          </a:p>
        </p:txBody>
      </p:sp>
      <p:sp>
        <p:nvSpPr>
          <p:cNvPr id="8" name="角丸四角形 7"/>
          <p:cNvSpPr/>
          <p:nvPr/>
        </p:nvSpPr>
        <p:spPr>
          <a:xfrm>
            <a:off x="5562599" y="2815165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靴</a:t>
            </a:r>
            <a:endParaRPr kumimoji="1" lang="en-US" altLang="ja-JP" dirty="0" smtClean="0"/>
          </a:p>
        </p:txBody>
      </p:sp>
      <p:sp>
        <p:nvSpPr>
          <p:cNvPr id="9" name="角丸四角形 8"/>
          <p:cNvSpPr/>
          <p:nvPr/>
        </p:nvSpPr>
        <p:spPr>
          <a:xfrm>
            <a:off x="5562598" y="3522130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アクセサリー</a:t>
            </a:r>
            <a:endParaRPr kumimoji="1" lang="en-US" altLang="ja-JP" sz="12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5562597" y="4229095"/>
            <a:ext cx="1566333" cy="516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/>
              <a:t>etc</a:t>
            </a:r>
            <a:r>
              <a:rPr kumimoji="1" lang="en-US" altLang="ja-JP" sz="2000" dirty="0" smtClean="0"/>
              <a:t>…</a:t>
            </a:r>
            <a:endParaRPr kumimoji="1" lang="en-US" altLang="ja-JP" sz="1600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5562596" y="2108200"/>
            <a:ext cx="1566333" cy="516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92" y="2226310"/>
            <a:ext cx="2777490" cy="296418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04561" y="4867324"/>
            <a:ext cx="924849" cy="6463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Elephant" panose="02020904090505020303" pitchFamily="18" charset="0"/>
                <a:ea typeface="HGS創英角ｺﾞｼｯｸUB" panose="020B0900000000000000" pitchFamily="50" charset="-128"/>
              </a:rPr>
              <a:t>実際は</a:t>
            </a:r>
            <a:r>
              <a:rPr kumimoji="1" lang="en-US" altLang="ja-JP" dirty="0" smtClean="0">
                <a:solidFill>
                  <a:schemeClr val="bg1"/>
                </a:solidFill>
                <a:latin typeface="Elephant" panose="02020904090505020303" pitchFamily="18" charset="0"/>
                <a:ea typeface="HGS創英角ｺﾞｼｯｸUB" panose="020B0900000000000000" pitchFamily="50" charset="-128"/>
              </a:rPr>
              <a:t>3D</a:t>
            </a:r>
            <a:endParaRPr kumimoji="1" lang="ja-JP" altLang="en-US" dirty="0">
              <a:solidFill>
                <a:schemeClr val="bg1"/>
              </a:solidFill>
              <a:latin typeface="Elephant" panose="02020904090505020303" pitchFamily="18" charset="0"/>
              <a:ea typeface="HGS創英角ｺﾞｼｯｸUB" panose="020B0900000000000000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9952074" y="4593265"/>
            <a:ext cx="361691" cy="50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商品の表示（</a:t>
            </a:r>
            <a:r>
              <a:rPr kumimoji="1" lang="en-US" altLang="ja-JP" dirty="0" smtClean="0"/>
              <a:t>360</a:t>
            </a:r>
            <a:r>
              <a:rPr kumimoji="1" lang="ja-JP" altLang="en-US" dirty="0" smtClean="0"/>
              <a:t>度）</a:t>
            </a:r>
            <a:endParaRPr kumimoji="1" lang="en-US" altLang="ja-JP" dirty="0" smtClean="0"/>
          </a:p>
          <a:p>
            <a:r>
              <a:rPr lang="ja-JP" altLang="en-US" dirty="0" smtClean="0"/>
              <a:t>ハンドコントローラーで掴む</a:t>
            </a:r>
            <a:endParaRPr kumimoji="1" lang="en-US" altLang="ja-JP" dirty="0" smtClean="0"/>
          </a:p>
          <a:p>
            <a:r>
              <a:rPr lang="ja-JP" altLang="en-US" dirty="0" smtClean="0"/>
              <a:t>カラー・サイズなどの変更</a:t>
            </a:r>
            <a:endParaRPr lang="en-US" altLang="ja-JP" dirty="0" smtClean="0"/>
          </a:p>
          <a:p>
            <a:r>
              <a:rPr lang="ja-JP" altLang="en-US" dirty="0" smtClean="0"/>
              <a:t>ハンドコントローラーによる</a:t>
            </a:r>
            <a:r>
              <a:rPr lang="en-US" altLang="ja-JP" dirty="0" smtClean="0"/>
              <a:t>UI</a:t>
            </a:r>
            <a:r>
              <a:rPr lang="ja-JP" altLang="en-US" dirty="0" smtClean="0"/>
              <a:t>操作</a:t>
            </a:r>
            <a:endParaRPr lang="en-US" altLang="ja-JP" dirty="0" smtClean="0"/>
          </a:p>
          <a:p>
            <a:r>
              <a:rPr kumimoji="1" lang="ja-JP" altLang="en-US" dirty="0" smtClean="0"/>
              <a:t>試着（アパレル系）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39" y="2666999"/>
            <a:ext cx="2667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435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効果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VR</a:t>
            </a:r>
            <a:r>
              <a:rPr lang="ja-JP" altLang="en-US" dirty="0"/>
              <a:t>空間内で商品を見ながら購入を検討</a:t>
            </a:r>
            <a:endParaRPr lang="en-US" altLang="ja-JP" dirty="0"/>
          </a:p>
          <a:p>
            <a:r>
              <a:rPr lang="ja-JP" altLang="en-US" dirty="0"/>
              <a:t>実店舗と同じ感覚</a:t>
            </a:r>
            <a:endParaRPr lang="en-US" altLang="ja-JP" dirty="0"/>
          </a:p>
          <a:p>
            <a:r>
              <a:rPr lang="ja-JP" altLang="en-US" dirty="0"/>
              <a:t>購買意欲の促進</a:t>
            </a:r>
            <a:endParaRPr lang="en-US" altLang="ja-JP" dirty="0"/>
          </a:p>
          <a:p>
            <a:r>
              <a:rPr lang="ja-JP" altLang="en-US" sz="1800" dirty="0"/>
              <a:t>「</a:t>
            </a:r>
            <a:r>
              <a:rPr lang="ja-JP" altLang="en-US" dirty="0"/>
              <a:t>サイズ違い</a:t>
            </a:r>
            <a:r>
              <a:rPr lang="ja-JP" altLang="en-US" sz="1800" dirty="0"/>
              <a:t>」「</a:t>
            </a:r>
            <a:r>
              <a:rPr lang="ja-JP" altLang="en-US" dirty="0"/>
              <a:t>届いた商品がイメージと違う</a:t>
            </a:r>
            <a:r>
              <a:rPr lang="ja-JP" altLang="en-US" sz="1800" dirty="0"/>
              <a:t>」</a:t>
            </a:r>
            <a:r>
              <a:rPr lang="ja-JP" altLang="en-US" dirty="0"/>
              <a:t>を防ぐ</a:t>
            </a:r>
            <a:r>
              <a:rPr lang="ja-JP" altLang="en-US" dirty="0" smtClean="0"/>
              <a:t>？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35" y="2666999"/>
            <a:ext cx="3048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116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コンテンツ開発時の課題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pPr lvl="1">
              <a:buFontTx/>
              <a:buChar char="-"/>
            </a:pPr>
            <a:r>
              <a:rPr kumimoji="1" lang="en-US" altLang="ja-JP" sz="2000" dirty="0" smtClean="0"/>
              <a:t>FPS</a:t>
            </a:r>
            <a:r>
              <a:rPr kumimoji="1" lang="ja-JP" altLang="en-US" sz="2000" dirty="0" smtClean="0"/>
              <a:t>維持</a:t>
            </a:r>
            <a:endParaRPr kumimoji="1" lang="en-US" altLang="ja-JP" sz="2000" dirty="0" smtClean="0"/>
          </a:p>
          <a:p>
            <a:pPr lvl="1">
              <a:buFontTx/>
              <a:buChar char="-"/>
            </a:pPr>
            <a:r>
              <a:rPr lang="ja-JP" altLang="en-US" sz="2000" dirty="0"/>
              <a:t>移動</a:t>
            </a:r>
            <a:endParaRPr kumimoji="1" lang="en-US" altLang="ja-JP" sz="2000" dirty="0" smtClean="0"/>
          </a:p>
          <a:p>
            <a:r>
              <a:rPr lang="ja-JP" altLang="en-US" dirty="0" smtClean="0"/>
              <a:t>デザイン・演出</a:t>
            </a:r>
            <a:endParaRPr lang="en-US" altLang="ja-JP" dirty="0" smtClean="0"/>
          </a:p>
          <a:p>
            <a:r>
              <a:rPr lang="ja-JP" altLang="en-US" dirty="0" smtClean="0"/>
              <a:t>開発スペース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21" y="2666999"/>
            <a:ext cx="2842260" cy="304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2666999"/>
            <a:ext cx="3048000" cy="304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58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632</TotalTime>
  <Words>240</Words>
  <Application>Microsoft Office PowerPoint</Application>
  <PresentationFormat>ワイド画面</PresentationFormat>
  <Paragraphs>50</Paragraphs>
  <Slides>7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HGS創英角ｺﾞｼｯｸUB</vt:lpstr>
      <vt:lpstr>ＭＳ Ｐゴシック</vt:lpstr>
      <vt:lpstr>ＭＳ ゴシック</vt:lpstr>
      <vt:lpstr>Arial</vt:lpstr>
      <vt:lpstr>Calibri</vt:lpstr>
      <vt:lpstr>Century Gothic</vt:lpstr>
      <vt:lpstr>Elephant</vt:lpstr>
      <vt:lpstr>メッシュ</vt:lpstr>
      <vt:lpstr>VRショッピング </vt:lpstr>
      <vt:lpstr>VRショッピング</vt:lpstr>
      <vt:lpstr>類似の研究</vt:lpstr>
      <vt:lpstr>完成イメージ</vt:lpstr>
      <vt:lpstr>機能</vt:lpstr>
      <vt:lpstr>効果</vt:lpstr>
      <vt:lpstr>VRコンテンツ開発時の課題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山崎孝太</dc:creator>
  <cp:lastModifiedBy>山崎孝太</cp:lastModifiedBy>
  <cp:revision>23</cp:revision>
  <dcterms:created xsi:type="dcterms:W3CDTF">2017-05-24T03:39:53Z</dcterms:created>
  <dcterms:modified xsi:type="dcterms:W3CDTF">2017-05-25T09:13:17Z</dcterms:modified>
</cp:coreProperties>
</file>